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334" r:id="rId3"/>
    <p:sldId id="335" r:id="rId4"/>
    <p:sldId id="336" r:id="rId5"/>
    <p:sldId id="337" r:id="rId6"/>
    <p:sldId id="339" r:id="rId7"/>
    <p:sldId id="340" r:id="rId8"/>
    <p:sldId id="341" r:id="rId9"/>
    <p:sldId id="34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2"/>
    <p:restoredTop sz="96301"/>
  </p:normalViewPr>
  <p:slideViewPr>
    <p:cSldViewPr snapToGrid="0">
      <p:cViewPr varScale="1">
        <p:scale>
          <a:sx n="112" d="100"/>
          <a:sy n="112" d="100"/>
        </p:scale>
        <p:origin x="208" y="408"/>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7/30/25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ca4e.com/refs/"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85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 Physical Digital</a:t>
            </a:r>
          </a:p>
          <a:p>
            <a:r>
              <a:rPr lang="en-US" dirty="0"/>
              <a:t>Digital physical devices</a:t>
            </a:r>
          </a:p>
          <a:p>
            <a:pPr lvl="1"/>
            <a:r>
              <a:rPr lang="en-US" dirty="0"/>
              <a:t>Abacus / Pen / Adders / Multipliers </a:t>
            </a:r>
          </a:p>
          <a:p>
            <a:r>
              <a:rPr lang="en-US" dirty="0"/>
              <a:t>Iteration</a:t>
            </a:r>
          </a:p>
          <a:p>
            <a:pPr lvl="1"/>
            <a:r>
              <a:rPr lang="en-US" dirty="0"/>
              <a:t>"Human Computers" / Babbage Difference Engine</a:t>
            </a:r>
          </a:p>
          <a:p>
            <a:r>
              <a:rPr lang="en-US" dirty="0"/>
              <a:t>Books with Tables - CRC</a:t>
            </a:r>
          </a:p>
          <a:p>
            <a:r>
              <a:rPr lang="en-US" dirty="0"/>
              <a:t>Electromechanical Computers</a:t>
            </a:r>
          </a:p>
          <a:p>
            <a:pPr lvl="1"/>
            <a:r>
              <a:rPr lang="en-US" dirty="0"/>
              <a:t>Bomba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(and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a:srcRect t="25354" b="34923"/>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6FB519-52D9-44A8-B0F5-07F67CB73247}"/>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FED141D7-C2D7-6E11-DDD0-92B30FCF5B50}"/>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lstStyle/>
          <a:p>
            <a:r>
              <a:rPr lang="en-US" dirty="0"/>
              <a:t>AI: Ancient artifacts to measure the Sun around the world</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a:srcRect l="13177" t="18773" r="16640" b="27699"/>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a:srcRect t="49863"/>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lnSpcReduction="10000"/>
          </a:bodyPr>
          <a:lstStyle/>
          <a:p>
            <a:r>
              <a:rPr lang="en-US" dirty="0"/>
              <a:t>Oldest known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a:srcRect l="14648" t="50000"/>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599420" y="98962"/>
            <a:ext cx="1508760" cy="2971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p:txBody>
          <a:bodyPr/>
          <a:lstStyle/>
          <a:p>
            <a:r>
              <a:rPr lang="en-US" dirty="0"/>
              <a:t>More Continuous Analog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p:txBody>
          <a:bodyPr/>
          <a:lstStyle/>
          <a:p>
            <a:r>
              <a:rPr lang="en-US" dirty="0"/>
              <a:t>Slide Rule – Multiplication using addition and logarithms</a:t>
            </a:r>
          </a:p>
          <a:p>
            <a:r>
              <a:rPr lang="en-US" dirty="0"/>
              <a:t>E6B wind calculator for airplane pilots that uses a circular calculator to do trigonometry and Pythagorean theorem computations</a:t>
            </a:r>
          </a:p>
        </p:txBody>
      </p:sp>
    </p:spTree>
    <p:extLst>
      <p:ext uri="{BB962C8B-B14F-4D97-AF65-F5344CB8AC3E}">
        <p14:creationId xmlns:p14="http://schemas.microsoft.com/office/powerpoint/2010/main" val="4100754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530</Words>
  <Application>Microsoft Macintosh PowerPoint</Application>
  <PresentationFormat>Widescreen</PresentationFormat>
  <Paragraphs>66</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Origins of Data, Computing Lines, Curves, and Numbers</vt:lpstr>
      <vt:lpstr>Outline </vt:lpstr>
      <vt:lpstr>PowerPoint Presentation</vt:lpstr>
      <vt:lpstr>Astronomy – Star Gazing</vt:lpstr>
      <vt:lpstr>Stone Henge – 4500 Years Ago</vt:lpstr>
      <vt:lpstr>Stonehenge: Sunrise and sunset tracking</vt:lpstr>
      <vt:lpstr>Antikythera mechanism – 2100 YA</vt:lpstr>
      <vt:lpstr>Reflections on Solar System Models</vt:lpstr>
      <vt:lpstr>More Continuous Analog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37</cp:revision>
  <dcterms:created xsi:type="dcterms:W3CDTF">2023-02-25T13:30:24Z</dcterms:created>
  <dcterms:modified xsi:type="dcterms:W3CDTF">2025-07-30T14:35:52Z</dcterms:modified>
</cp:coreProperties>
</file>